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303" r:id="rId3"/>
    <p:sldId id="305" r:id="rId4"/>
    <p:sldId id="306" r:id="rId5"/>
    <p:sldId id="307" r:id="rId6"/>
    <p:sldId id="312" r:id="rId7"/>
    <p:sldId id="304" r:id="rId8"/>
    <p:sldId id="301" r:id="rId9"/>
    <p:sldId id="308" r:id="rId10"/>
    <p:sldId id="309" r:id="rId11"/>
    <p:sldId id="310" r:id="rId12"/>
    <p:sldId id="315" r:id="rId13"/>
    <p:sldId id="311" r:id="rId14"/>
    <p:sldId id="313" r:id="rId15"/>
    <p:sldId id="314" r:id="rId16"/>
    <p:sldId id="316" r:id="rId17"/>
  </p:sldIdLst>
  <p:sldSz cx="9906000" cy="6858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0E6"/>
    <a:srgbClr val="C9CACA"/>
    <a:srgbClr val="231815"/>
    <a:srgbClr val="004098"/>
    <a:srgbClr val="FFF200"/>
    <a:srgbClr val="FFF2FF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0" autoAdjust="0"/>
    <p:restoredTop sz="93149" autoAdjust="0"/>
  </p:normalViewPr>
  <p:slideViewPr>
    <p:cSldViewPr snapToGrid="0" showGuides="1">
      <p:cViewPr varScale="1">
        <p:scale>
          <a:sx n="106" d="100"/>
          <a:sy n="106" d="100"/>
        </p:scale>
        <p:origin x="-1112" y="-10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CC244-B5D2-4230-8518-080B781FFE1F}" type="datetimeFigureOut">
              <a:rPr kumimoji="1" lang="ja-JP" altLang="en-US" smtClean="0"/>
              <a:pPr/>
              <a:t>2013/12/30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35707-5465-47BD-B5E1-AFD15D4D9F4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81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35707-5465-47BD-B5E1-AFD15D4D9F47}" type="slidenum">
              <a:rPr kumimoji="1" lang="ja-JP" altLang="en-US" smtClean="0"/>
              <a:pPr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93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7145" y="-5524"/>
            <a:ext cx="9913145" cy="6863524"/>
          </a:xfrm>
          <a:prstGeom prst="rect">
            <a:avLst/>
          </a:prstGeom>
          <a:solidFill>
            <a:srgbClr val="00A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495473"/>
            <a:ext cx="9906000" cy="3625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3982222" y="6610604"/>
            <a:ext cx="1941557" cy="176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50" b="1" baseline="0" dirty="0" err="1" smtClean="0">
                <a:solidFill>
                  <a:srgbClr val="00A0E6"/>
                </a:solidFill>
                <a:latin typeface="Arial" pitchFamily="34" charset="0"/>
                <a:cs typeface="Arial" pitchFamily="34" charset="0"/>
              </a:rPr>
              <a:t>Copyright©Tomoya</a:t>
            </a:r>
            <a:r>
              <a:rPr lang="en-US" altLang="ja-JP" sz="550" b="1" baseline="0" dirty="0" smtClean="0">
                <a:solidFill>
                  <a:srgbClr val="00A0E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550" b="1" baseline="0" dirty="0" err="1" smtClean="0">
                <a:solidFill>
                  <a:srgbClr val="00A0E6"/>
                </a:solidFill>
                <a:latin typeface="Arial" pitchFamily="34" charset="0"/>
                <a:cs typeface="Arial" pitchFamily="34" charset="0"/>
              </a:rPr>
              <a:t>Koyanagi</a:t>
            </a:r>
            <a:r>
              <a:rPr lang="en-US" altLang="ja-JP" sz="550" b="1" baseline="0" dirty="0" smtClean="0">
                <a:solidFill>
                  <a:srgbClr val="00A0E6"/>
                </a:solidFill>
                <a:latin typeface="Arial" pitchFamily="34" charset="0"/>
                <a:cs typeface="Arial" pitchFamily="34" charset="0"/>
              </a:rPr>
              <a:t>.  All Rights Reserved.</a:t>
            </a:r>
            <a:endParaRPr lang="ja-JP" altLang="en-US" sz="550" b="1" baseline="0" dirty="0">
              <a:solidFill>
                <a:srgbClr val="00A0E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図 2" descr="logo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010" y="5122604"/>
            <a:ext cx="2505398" cy="820608"/>
          </a:xfrm>
          <a:prstGeom prst="rect">
            <a:avLst/>
          </a:prstGeom>
        </p:spPr>
      </p:pic>
      <p:sp>
        <p:nvSpPr>
          <p:cNvPr id="11" name="スライド番号プレースホルダ 4"/>
          <p:cNvSpPr>
            <a:spLocks noGrp="1"/>
          </p:cNvSpPr>
          <p:nvPr>
            <p:ph type="sldNum" sz="quarter" idx="12"/>
          </p:nvPr>
        </p:nvSpPr>
        <p:spPr>
          <a:xfrm>
            <a:off x="7302500" y="6492875"/>
            <a:ext cx="2311400" cy="365125"/>
          </a:xfrm>
        </p:spPr>
        <p:txBody>
          <a:bodyPr/>
          <a:lstStyle>
            <a:lvl1pPr>
              <a:defRPr sz="1400" b="1" baseline="0">
                <a:solidFill>
                  <a:srgbClr val="00A0E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B1E83F-99FA-45C8-B9BE-C6A88F7F0EE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95300" y="2343517"/>
            <a:ext cx="8915400" cy="780685"/>
          </a:xfrm>
          <a:prstGeom prst="rect">
            <a:avLst/>
          </a:prstGeom>
        </p:spPr>
        <p:txBody>
          <a:bodyPr vert="horz" wrap="none" lIns="36000" tIns="36000" rIns="36000" bIns="36000" rtlCol="0" anchor="ctr">
            <a:no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6495472"/>
            <a:ext cx="9906000" cy="362527"/>
          </a:xfrm>
          <a:prstGeom prst="rect">
            <a:avLst/>
          </a:prstGeom>
          <a:solidFill>
            <a:srgbClr val="00A0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0" y="514833"/>
            <a:ext cx="9906000" cy="0"/>
          </a:xfrm>
          <a:prstGeom prst="line">
            <a:avLst/>
          </a:prstGeom>
          <a:ln w="28575">
            <a:solidFill>
              <a:srgbClr val="00A0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スライド番号プレースホルダ 4"/>
          <p:cNvSpPr>
            <a:spLocks noGrp="1"/>
          </p:cNvSpPr>
          <p:nvPr>
            <p:ph type="sldNum" sz="quarter" idx="12"/>
          </p:nvPr>
        </p:nvSpPr>
        <p:spPr>
          <a:xfrm>
            <a:off x="7302500" y="6492875"/>
            <a:ext cx="2311400" cy="365125"/>
          </a:xfrm>
        </p:spPr>
        <p:txBody>
          <a:bodyPr/>
          <a:lstStyle>
            <a:lvl1pPr>
              <a:defRPr sz="14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B1E83F-99FA-45C8-B9BE-C6A88F7F0EE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44707" y="6610604"/>
            <a:ext cx="1941557" cy="176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50" b="1" baseline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Copyright©Tomoya</a:t>
            </a:r>
            <a:r>
              <a:rPr lang="en-US" altLang="ja-JP" sz="550" b="1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550" b="1" baseline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Koyanagi</a:t>
            </a:r>
            <a:r>
              <a:rPr lang="en-US" altLang="ja-JP" sz="550" b="1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 All Rights Reserved.</a:t>
            </a:r>
            <a:endParaRPr lang="ja-JP" altLang="en-US" sz="550" b="1" baseline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図 3" descr="logo2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18" y="85805"/>
            <a:ext cx="1002048" cy="328207"/>
          </a:xfrm>
          <a:prstGeom prst="rect">
            <a:avLst/>
          </a:prstGeom>
        </p:spPr>
      </p:pic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680684" y="2924317"/>
            <a:ext cx="8420100" cy="635000"/>
          </a:xfrm>
        </p:spPr>
        <p:txBody>
          <a:bodyPr wrap="none" lIns="36000" tIns="36000" rIns="36000" bIns="36000">
            <a:noAutofit/>
          </a:bodyPr>
          <a:lstStyle>
            <a:lvl1pPr algn="ctr">
              <a:defRPr sz="2600" b="0" baseline="0">
                <a:solidFill>
                  <a:srgbClr val="00A0E6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kumimoji="1" lang="ja-JP" altLang="en-US" dirty="0" smtClean="0"/>
              <a:t>マスタイトルの書式設定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3"/>
          </p:nvPr>
        </p:nvSpPr>
        <p:spPr>
          <a:xfrm>
            <a:off x="1476257" y="3727209"/>
            <a:ext cx="6953486" cy="914400"/>
          </a:xfrm>
          <a:prstGeom prst="rect">
            <a:avLst/>
          </a:prstGeom>
        </p:spPr>
        <p:txBody>
          <a:bodyPr vert="horz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49237" y="826086"/>
            <a:ext cx="9116496" cy="425039"/>
          </a:xfrm>
        </p:spPr>
        <p:txBody>
          <a:bodyPr/>
          <a:lstStyle>
            <a:lvl1pPr algn="l">
              <a:defRPr sz="2200" b="0" baseline="0">
                <a:solidFill>
                  <a:srgbClr val="00A0E6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kumimoji="1" lang="ja-JP" altLang="en-US" dirty="0" smtClean="0"/>
              <a:t>マスタタイトルの書式設定</a:t>
            </a:r>
            <a:endParaRPr kumimoji="1" lang="ja-JP" alt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514833"/>
            <a:ext cx="9906000" cy="0"/>
          </a:xfrm>
          <a:prstGeom prst="line">
            <a:avLst/>
          </a:prstGeom>
          <a:ln w="28575">
            <a:solidFill>
              <a:srgbClr val="00A0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 descr="logo2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18" y="85805"/>
            <a:ext cx="1002048" cy="328207"/>
          </a:xfrm>
          <a:prstGeom prst="rect">
            <a:avLst/>
          </a:prstGeom>
        </p:spPr>
      </p:pic>
      <p:sp>
        <p:nvSpPr>
          <p:cNvPr id="17" name="正方形/長方形 16"/>
          <p:cNvSpPr/>
          <p:nvPr userDrawn="1"/>
        </p:nvSpPr>
        <p:spPr>
          <a:xfrm>
            <a:off x="0" y="6495472"/>
            <a:ext cx="9906000" cy="362527"/>
          </a:xfrm>
          <a:prstGeom prst="rect">
            <a:avLst/>
          </a:prstGeom>
          <a:solidFill>
            <a:srgbClr val="00A0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 4"/>
          <p:cNvSpPr>
            <a:spLocks noGrp="1"/>
          </p:cNvSpPr>
          <p:nvPr>
            <p:ph type="sldNum" sz="quarter" idx="12"/>
          </p:nvPr>
        </p:nvSpPr>
        <p:spPr>
          <a:xfrm>
            <a:off x="7302500" y="6492875"/>
            <a:ext cx="2311400" cy="365125"/>
          </a:xfrm>
        </p:spPr>
        <p:txBody>
          <a:bodyPr/>
          <a:lstStyle>
            <a:lvl1pPr>
              <a:defRPr sz="14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B1E83F-99FA-45C8-B9BE-C6A88F7F0EE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144707" y="6610604"/>
            <a:ext cx="1941557" cy="176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50" b="1" baseline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Copyright©Tomoya</a:t>
            </a:r>
            <a:r>
              <a:rPr lang="en-US" altLang="ja-JP" sz="550" b="1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550" b="1" baseline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Koyanagi</a:t>
            </a:r>
            <a:r>
              <a:rPr lang="en-US" altLang="ja-JP" sz="550" b="1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 All Rights Reserved.</a:t>
            </a:r>
            <a:endParaRPr lang="ja-JP" altLang="en-US" sz="550" b="1" baseline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3"/>
          </p:nvPr>
        </p:nvSpPr>
        <p:spPr>
          <a:xfrm>
            <a:off x="692445" y="1617663"/>
            <a:ext cx="8521110" cy="914400"/>
          </a:xfrm>
          <a:prstGeom prst="rect">
            <a:avLst/>
          </a:prstGeom>
        </p:spPr>
        <p:txBody>
          <a:bodyPr vert="horz"/>
          <a:lstStyle>
            <a:lvl1pPr>
              <a:defRPr sz="2000">
                <a:latin typeface="HGP創英角ｺﾞｼｯｸUB"/>
                <a:ea typeface="HGP創英角ｺﾞｼｯｸUB"/>
                <a:cs typeface="HGP創英角ｺﾞｼｯｸUB"/>
              </a:defRPr>
            </a:lvl1pPr>
            <a:lvl2pPr>
              <a:defRPr sz="1800">
                <a:latin typeface="HGP創英角ｺﾞｼｯｸUB"/>
                <a:ea typeface="HGP創英角ｺﾞｼｯｸUB"/>
                <a:cs typeface="HGP創英角ｺﾞｼｯｸUB"/>
              </a:defRPr>
            </a:lvl2pPr>
            <a:lvl3pPr>
              <a:defRPr sz="1600">
                <a:latin typeface="HGP創英角ｺﾞｼｯｸUB"/>
                <a:ea typeface="HGP創英角ｺﾞｼｯｸUB"/>
                <a:cs typeface="HGP創英角ｺﾞｼｯｸUB"/>
              </a:defRPr>
            </a:lvl3pPr>
            <a:lvl4pPr>
              <a:defRPr sz="1600">
                <a:latin typeface="HGP創英角ｺﾞｼｯｸUB"/>
                <a:ea typeface="HGP創英角ｺﾞｼｯｸUB"/>
                <a:cs typeface="HGP創英角ｺﾞｼｯｸUB"/>
              </a:defRPr>
            </a:lvl4pPr>
            <a:lvl5pPr>
              <a:defRPr sz="1600">
                <a:latin typeface="HGP創英角ｺﾞｼｯｸUB"/>
                <a:ea typeface="HGP創英角ｺﾞｼｯｸUB"/>
                <a:cs typeface="HGP創英角ｺﾞｼｯｸUB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5070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1368" y="91889"/>
            <a:ext cx="8627268" cy="360362"/>
          </a:xfrm>
        </p:spPr>
        <p:txBody>
          <a:bodyPr/>
          <a:lstStyle>
            <a:lvl1pPr algn="l">
              <a:defRPr sz="1400" b="0" baseline="0">
                <a:solidFill>
                  <a:srgbClr val="00A0E6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514833"/>
            <a:ext cx="9906000" cy="0"/>
          </a:xfrm>
          <a:prstGeom prst="line">
            <a:avLst/>
          </a:prstGeom>
          <a:ln w="28575">
            <a:solidFill>
              <a:srgbClr val="00A0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 userDrawn="1"/>
        </p:nvSpPr>
        <p:spPr>
          <a:xfrm>
            <a:off x="0" y="6495472"/>
            <a:ext cx="9906000" cy="362527"/>
          </a:xfrm>
          <a:prstGeom prst="rect">
            <a:avLst/>
          </a:prstGeom>
          <a:solidFill>
            <a:srgbClr val="00A0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 4"/>
          <p:cNvSpPr>
            <a:spLocks noGrp="1"/>
          </p:cNvSpPr>
          <p:nvPr>
            <p:ph type="sldNum" sz="quarter" idx="12"/>
          </p:nvPr>
        </p:nvSpPr>
        <p:spPr>
          <a:xfrm>
            <a:off x="7302500" y="6492875"/>
            <a:ext cx="2311400" cy="365125"/>
          </a:xfrm>
        </p:spPr>
        <p:txBody>
          <a:bodyPr/>
          <a:lstStyle>
            <a:lvl1pPr>
              <a:defRPr sz="14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B1E83F-99FA-45C8-B9BE-C6A88F7F0EE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144707" y="6610604"/>
            <a:ext cx="1941557" cy="176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50" b="1" baseline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Copyright©Tomoya</a:t>
            </a:r>
            <a:r>
              <a:rPr lang="en-US" altLang="ja-JP" sz="550" b="1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550" b="1" baseline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Koyanagi</a:t>
            </a:r>
            <a:r>
              <a:rPr lang="en-US" altLang="ja-JP" sz="550" b="1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 All Rights Reserved.</a:t>
            </a:r>
            <a:endParaRPr lang="ja-JP" altLang="en-US" sz="550" b="1" baseline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9858" y="235448"/>
            <a:ext cx="9666284" cy="360362"/>
          </a:xfrm>
        </p:spPr>
        <p:txBody>
          <a:bodyPr/>
          <a:lstStyle>
            <a:lvl1pPr algn="ctr">
              <a:defRPr sz="1400" b="0" baseline="0">
                <a:solidFill>
                  <a:srgbClr val="00A0E6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1E83F-99FA-45C8-B9BE-C6A88F7F0EE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8568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54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2959101"/>
            <a:ext cx="8420100" cy="39687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1992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95300" y="1604964"/>
            <a:ext cx="8913681" cy="45243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0A9B49C-3A30-4545-AEE3-5CCA608F56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70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wrap="none" lIns="36000" tIns="36000" rIns="36000" bIns="36000" rtlCol="0" anchor="ctr">
            <a:no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1E83F-99FA-45C8-B9BE-C6A88F7F0EE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4" r:id="rId4"/>
    <p:sldLayoutId id="2147483661" r:id="rId5"/>
    <p:sldLayoutId id="2147483662" r:id="rId6"/>
    <p:sldLayoutId id="2147483659" r:id="rId7"/>
    <p:sldLayoutId id="2147483660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b="0" kern="1200">
          <a:solidFill>
            <a:schemeClr val="tx1"/>
          </a:solidFill>
          <a:latin typeface="HGP創英角ｺﾞｼｯｸUB" pitchFamily="50" charset="-128"/>
          <a:ea typeface="HGP創英角ｺﾞｼｯｸUB" pitchFamily="50" charset="-128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 txBox="1">
            <a:spLocks/>
          </p:cNvSpPr>
          <p:nvPr/>
        </p:nvSpPr>
        <p:spPr>
          <a:xfrm>
            <a:off x="685221" y="3343839"/>
            <a:ext cx="8432776" cy="319845"/>
          </a:xfrm>
          <a:prstGeom prst="rect">
            <a:avLst/>
          </a:prstGeom>
        </p:spPr>
        <p:txBody>
          <a:bodyPr vert="horz" wrap="none" lIns="36000" tIns="36000" rIns="36000" bIns="3600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600" b="0" kern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  <a:cs typeface="+mj-cs"/>
              </a:defRPr>
            </a:lvl1pPr>
          </a:lstStyle>
          <a:p>
            <a:pPr algn="ctr"/>
            <a:r>
              <a:rPr lang="en-US" altLang="ja-JP" sz="1200" b="1" i="0" baseline="0" dirty="0" smtClean="0">
                <a:solidFill>
                  <a:schemeClr val="bg1"/>
                </a:solidFill>
                <a:latin typeface="Arial" pitchFamily="34" charset="0"/>
              </a:rPr>
              <a:t>2013.12.30a1</a:t>
            </a:r>
            <a:r>
              <a:rPr lang="ja-JP" altLang="en-US" sz="1200" b="1" i="0" baseline="0" dirty="0" smtClean="0">
                <a:solidFill>
                  <a:schemeClr val="bg1"/>
                </a:solidFill>
                <a:latin typeface="Arial" pitchFamily="34" charset="0"/>
              </a:rPr>
              <a:t>　</a:t>
            </a:r>
            <a:r>
              <a:rPr lang="en-US" altLang="ja-JP" sz="1200" b="1" i="0" baseline="0" dirty="0" smtClean="0">
                <a:solidFill>
                  <a:schemeClr val="bg1"/>
                </a:solidFill>
                <a:latin typeface="Arial" pitchFamily="34" charset="0"/>
              </a:rPr>
              <a:t>Tomoya Koyanagi</a:t>
            </a:r>
            <a:endParaRPr lang="ja-JP" altLang="en-US" sz="1200" b="1" i="0" baseline="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698955" y="1978617"/>
            <a:ext cx="8420100" cy="321423"/>
          </a:xfrm>
          <a:prstGeom prst="rect">
            <a:avLst/>
          </a:prstGeom>
        </p:spPr>
        <p:txBody>
          <a:bodyPr vert="horz" wrap="none" lIns="36000" tIns="36000" rIns="36000" bIns="3600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600" b="0" kern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  <a:cs typeface="+mj-cs"/>
              </a:defRPr>
            </a:lvl1pPr>
          </a:lstStyle>
          <a:p>
            <a:pPr algn="ctr"/>
            <a:r>
              <a:rPr lang="en-US" altLang="ja-JP" sz="1400" baseline="0" dirty="0" smtClean="0">
                <a:solidFill>
                  <a:schemeClr val="bg1"/>
                </a:solidFill>
              </a:rPr>
              <a:t>Pickles Framework</a:t>
            </a:r>
            <a:endParaRPr lang="ja-JP" altLang="en-US" sz="1400" baseline="0" dirty="0">
              <a:solidFill>
                <a:schemeClr val="bg1"/>
              </a:solidFill>
            </a:endParaRPr>
          </a:p>
        </p:txBody>
      </p:sp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Introduction of “Pickles Framework”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248" y="617497"/>
            <a:ext cx="3838171" cy="28801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941" y="1013627"/>
            <a:ext cx="3828815" cy="28731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71" y="943721"/>
            <a:ext cx="4698647" cy="352584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テーマを</a:t>
            </a:r>
            <a:r>
              <a:rPr lang="ja-JP" altLang="en-US" dirty="0" smtClean="0"/>
              <a:t>編集</a:t>
            </a:r>
            <a:r>
              <a:rPr kumimoji="1" lang="ja-JP" altLang="en-US" dirty="0" smtClean="0"/>
              <a:t>します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379" y="1468010"/>
            <a:ext cx="4776280" cy="358410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605" y="3495374"/>
            <a:ext cx="4481134" cy="336262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664" y="2842815"/>
            <a:ext cx="5350753" cy="401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39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コンテンツを制作</a:t>
            </a:r>
            <a:r>
              <a:rPr kumimoji="1" lang="ja-JP" altLang="en-US" dirty="0" smtClean="0"/>
              <a:t>します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48" y="1074167"/>
            <a:ext cx="7034104" cy="47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74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コンテンツを制作</a:t>
            </a:r>
            <a:r>
              <a:rPr kumimoji="1" lang="ja-JP" altLang="en-US" dirty="0" smtClean="0"/>
              <a:t>します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105" y="792261"/>
            <a:ext cx="3938922" cy="295575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542" y="2376780"/>
            <a:ext cx="4207630" cy="315738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93" y="2085508"/>
            <a:ext cx="5760259" cy="43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69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パブリッシュします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25" y="857947"/>
            <a:ext cx="6852522" cy="51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01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スタティックな</a:t>
            </a:r>
            <a:r>
              <a:rPr kumimoji="1" lang="en-US" altLang="ja-JP" dirty="0" smtClean="0"/>
              <a:t>HTML</a:t>
            </a:r>
            <a:r>
              <a:rPr kumimoji="1" lang="ja-JP" altLang="en-US" dirty="0" smtClean="0"/>
              <a:t>ファイルが生成されます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105" y="792261"/>
            <a:ext cx="3938922" cy="295575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542" y="2376780"/>
            <a:ext cx="4207630" cy="315738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93" y="2085508"/>
            <a:ext cx="5760259" cy="43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1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3962990" y="254485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00A0E6"/>
                </a:solidFill>
                <a:latin typeface="+mn-ea"/>
              </a:rPr>
              <a:t>完成です！</a:t>
            </a:r>
            <a:endParaRPr kumimoji="1" lang="ja-JP" altLang="en-US" sz="2800" dirty="0">
              <a:solidFill>
                <a:srgbClr val="00A0E6"/>
              </a:solidFill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89177" y="3313805"/>
            <a:ext cx="7327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あとは、このようにして生成された</a:t>
            </a:r>
            <a:r>
              <a:rPr kumimoji="1"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を、公開サーバーに設置するだけ</a:t>
            </a: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。</a:t>
            </a: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887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2706239" y="254485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00A0E6"/>
                </a:solidFill>
                <a:latin typeface="+mn-ea"/>
              </a:rPr>
              <a:t>ありがとうございました！</a:t>
            </a:r>
            <a:endParaRPr kumimoji="1" lang="ja-JP" altLang="en-US" sz="2800" dirty="0">
              <a:solidFill>
                <a:srgbClr val="00A0E6"/>
              </a:solidFill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843722" y="3313805"/>
            <a:ext cx="62185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～</a:t>
            </a:r>
            <a:r>
              <a:rPr lang="en-US" altLang="ja-JP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Pickles Framework </a:t>
            </a:r>
            <a:r>
              <a:rPr lang="ja-JP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のダウンロードについて</a:t>
            </a: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～</a:t>
            </a:r>
            <a:endParaRPr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endParaRPr lang="ja-JP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Pickles Framework </a:t>
            </a:r>
            <a:r>
              <a:rPr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は、オープンソースのフレームワークとして、</a:t>
            </a:r>
            <a:r>
              <a:rPr lang="en-US" altLang="ja-JP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Github</a:t>
            </a:r>
            <a:r>
              <a:rPr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上で有志により開発されています。</a:t>
            </a:r>
            <a:br>
              <a:rPr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下記のサイトから自由にダウンロードして使用してください</a:t>
            </a:r>
            <a:r>
              <a:rPr lang="ja-JP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。</a:t>
            </a:r>
            <a:r>
              <a:rPr lang="en-US" altLang="ja-JP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altLang="ja-JP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altLang="ja-JP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https</a:t>
            </a:r>
            <a: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://</a:t>
            </a:r>
            <a:r>
              <a:rPr lang="en-US" altLang="ja-JP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github.com</a:t>
            </a:r>
            <a: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/tomk79/PxFW-1.x</a:t>
            </a:r>
          </a:p>
          <a:p>
            <a:pPr marL="285750" indent="-285750">
              <a:buFont typeface="Arial"/>
              <a:buChar char="•"/>
            </a:pPr>
            <a:endParaRPr lang="en-US" altLang="ja-JP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より詳しい情報は、</a:t>
            </a:r>
            <a: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Pickles Framework </a:t>
            </a:r>
            <a:r>
              <a:rPr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の公式サイトをご覧ください</a:t>
            </a:r>
            <a:r>
              <a:rPr lang="ja-JP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。</a:t>
            </a:r>
            <a:r>
              <a:rPr lang="en-US" altLang="ja-JP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altLang="ja-JP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altLang="ja-JP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http</a:t>
            </a:r>
            <a: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://</a:t>
            </a:r>
            <a:r>
              <a:rPr lang="en-US" altLang="ja-JP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pickles.pxt.jp</a:t>
            </a:r>
            <a:r>
              <a:rPr lang="en-US" altLang="ja-JP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27248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317" y="811319"/>
            <a:ext cx="6421366" cy="523536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まずは、ソースコードをダウンロードします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1</a:t>
            </a:fld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347433" y="5936042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http://</a:t>
            </a:r>
            <a:r>
              <a:rPr kumimoji="1" lang="en-US" altLang="ja-JP" dirty="0" err="1" smtClean="0"/>
              <a:t>pickles.pxt.jp</a:t>
            </a:r>
            <a:r>
              <a:rPr kumimoji="1" lang="en-US" altLang="ja-JP" dirty="0" smtClean="0"/>
              <a:t>/download/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097370" y="564194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Pickles Framework 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の公式サイトでお待ちしています。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814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ダウンロードした</a:t>
            </a:r>
            <a:r>
              <a:rPr kumimoji="1" lang="en-US" altLang="ja-JP" dirty="0" smtClean="0"/>
              <a:t>ZIP</a:t>
            </a:r>
            <a:r>
              <a:rPr kumimoji="1" lang="ja-JP" altLang="en-US" dirty="0" smtClean="0"/>
              <a:t>ファイルを解凍します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68377" y="564194"/>
            <a:ext cx="47692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ただの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ZIP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ファイルです。お好きなアーカイブツールを使ってください。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90" y="1132589"/>
            <a:ext cx="7290420" cy="4580122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>
            <a:off x="4578722" y="3029229"/>
            <a:ext cx="990308" cy="5359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451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ファイルをウェブサーバーにアップロードします。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8428" y="564194"/>
            <a:ext cx="3429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PHP5</a:t>
            </a:r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が動作するサーバーなら、だいたい動きます。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27" y="1129596"/>
            <a:ext cx="7299946" cy="458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8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これだけで、セットアップは完了です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6642556"/>
            <a:ext cx="42883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※</a:t>
            </a:r>
            <a:r>
              <a:rPr kumimoji="1" lang="ja-JP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サーバーの種類や設定によって、パーミッションの設定が必要になる場合があります。</a:t>
            </a:r>
            <a:endParaRPr kumimoji="1" lang="ja-JP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69" y="779263"/>
            <a:ext cx="7062234" cy="52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0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2885770" y="254485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00A0E6"/>
                </a:solidFill>
                <a:latin typeface="+mn-ea"/>
              </a:rPr>
              <a:t>たった、これだけです。</a:t>
            </a:r>
            <a:endParaRPr kumimoji="1" lang="ja-JP" altLang="en-US" sz="2800" dirty="0">
              <a:solidFill>
                <a:srgbClr val="00A0E6"/>
              </a:solidFill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94361" y="3313805"/>
            <a:ext cx="69172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特殊なコマンドを覚える必要はありません。</a:t>
            </a: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データベース・サーバーを用意する必要もありません。</a:t>
            </a:r>
            <a:endParaRPr lang="en-US" altLang="ja-JP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XAMPP </a:t>
            </a: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や</a:t>
            </a:r>
            <a:r>
              <a:rPr lang="en-US" altLang="ja-JP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MAMP </a:t>
            </a:r>
            <a:r>
              <a:rPr lang="ja-JP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を使って、あなたのパソコン上でも簡単に動かせます。</a:t>
            </a:r>
            <a:endParaRPr kumimoji="1" lang="ja-JP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1789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サイトマップ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ファイルリスト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を作ります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7594600" y="6492875"/>
            <a:ext cx="2311400" cy="365125"/>
          </a:xfrm>
        </p:spPr>
        <p:txBody>
          <a:bodyPr/>
          <a:lstStyle/>
          <a:p>
            <a:fld id="{4CB1E83F-99FA-45C8-B9BE-C6A88F7F0EED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1" t="-1577" r="44879" b="40923"/>
          <a:stretch/>
        </p:blipFill>
        <p:spPr>
          <a:xfrm>
            <a:off x="716512" y="503230"/>
            <a:ext cx="9189488" cy="637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5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サイトマップ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ファイルリスト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をインポート</a:t>
            </a:r>
            <a:r>
              <a:rPr kumimoji="1" lang="ja-JP" altLang="en-US" dirty="0" smtClean="0"/>
              <a:t>します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7594600" y="6492875"/>
            <a:ext cx="2311400" cy="365125"/>
          </a:xfrm>
        </p:spPr>
        <p:txBody>
          <a:bodyPr/>
          <a:lstStyle/>
          <a:p>
            <a:fld id="{4CB1E83F-99FA-45C8-B9BE-C6A88F7F0EED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7707" b="12216"/>
          <a:stretch/>
        </p:blipFill>
        <p:spPr>
          <a:xfrm>
            <a:off x="0" y="722355"/>
            <a:ext cx="7912154" cy="613564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074" y="2022414"/>
            <a:ext cx="4755292" cy="3669286"/>
          </a:xfrm>
          <a:prstGeom prst="rect">
            <a:avLst/>
          </a:prstGeom>
        </p:spPr>
      </p:pic>
      <p:sp>
        <p:nvSpPr>
          <p:cNvPr id="6" name="左矢印 5"/>
          <p:cNvSpPr/>
          <p:nvPr/>
        </p:nvSpPr>
        <p:spPr>
          <a:xfrm rot="20577932">
            <a:off x="5009133" y="4125523"/>
            <a:ext cx="2439122" cy="29395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75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サイトマップの構造が、画面に反映</a:t>
            </a:r>
            <a:r>
              <a:rPr lang="ja-JP" altLang="en-US" dirty="0" smtClean="0"/>
              <a:t>されます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B1E83F-99FA-45C8-B9BE-C6A88F7F0EED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73" y="831719"/>
            <a:ext cx="6922426" cy="519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50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1">
      <a:dk1>
        <a:sysClr val="windowText" lastClr="000000"/>
      </a:dk1>
      <a:lt1>
        <a:sysClr val="window" lastClr="FFFFFF"/>
      </a:lt1>
      <a:dk2>
        <a:srgbClr val="00A0E6"/>
      </a:dk2>
      <a:lt2>
        <a:srgbClr val="00A0E6"/>
      </a:lt2>
      <a:accent1>
        <a:srgbClr val="00A0E6"/>
      </a:accent1>
      <a:accent2>
        <a:srgbClr val="C0504D"/>
      </a:accent2>
      <a:accent3>
        <a:srgbClr val="C9CACA"/>
      </a:accent3>
      <a:accent4>
        <a:srgbClr val="23181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">
      <a:majorFont>
        <a:latin typeface="Arial"/>
        <a:ea typeface="HG創英角ｺﾞｼｯｸUB"/>
        <a:cs typeface=""/>
      </a:majorFont>
      <a:minorFont>
        <a:latin typeface="Arial"/>
        <a:ea typeface="HG創英角ｺﾞｼｯｸU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FFF2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1428</TotalTime>
  <Words>247</Words>
  <Application>Microsoft Macintosh PowerPoint</Application>
  <PresentationFormat>A4 210x297 mm</PresentationFormat>
  <Paragraphs>47</Paragraphs>
  <Slides>16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17" baseType="lpstr">
      <vt:lpstr>Office テーマ</vt:lpstr>
      <vt:lpstr>Introduction of “Pickles Framework”</vt:lpstr>
      <vt:lpstr>まずは、ソースコードをダウンロードします</vt:lpstr>
      <vt:lpstr>ダウンロードしたZIPファイルを解凍します</vt:lpstr>
      <vt:lpstr>ファイルをウェブサーバーにアップロードします。</vt:lpstr>
      <vt:lpstr>これだけで、セットアップは完了です</vt:lpstr>
      <vt:lpstr>PowerPoint プレゼンテーション</vt:lpstr>
      <vt:lpstr>サイトマップ(ファイルリスト)を作ります</vt:lpstr>
      <vt:lpstr>サイトマップ(ファイルリスト)をインポートします</vt:lpstr>
      <vt:lpstr>サイトマップの構造が、画面に反映されます</vt:lpstr>
      <vt:lpstr>テーマを編集します</vt:lpstr>
      <vt:lpstr>コンテンツを制作します</vt:lpstr>
      <vt:lpstr>コンテンツを制作します</vt:lpstr>
      <vt:lpstr>パブリッシュします</vt:lpstr>
      <vt:lpstr>スタティックなHTMLファイルが生成されます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subject/>
  <dc:creator>Tomoya Koyanagi</dc:creator>
  <cp:keywords/>
  <dc:description/>
  <cp:lastModifiedBy>Koyanagi Tomoya</cp:lastModifiedBy>
  <cp:revision>238</cp:revision>
  <dcterms:created xsi:type="dcterms:W3CDTF">2012-09-13T09:42:02Z</dcterms:created>
  <dcterms:modified xsi:type="dcterms:W3CDTF">2013-12-29T23:05:51Z</dcterms:modified>
  <cp:category/>
</cp:coreProperties>
</file>